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66" r:id="rId9"/>
    <p:sldId id="25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92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8669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05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7825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966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244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48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27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82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378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925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580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83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01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356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5A75B-6298-468B-B4B4-7B392E5B8FAC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B9B7959-5D70-4D8A-84AC-815A895402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44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18" Type="http://schemas.openxmlformats.org/officeDocument/2006/relationships/image" Target="../media/image45.jpeg"/><Relationship Id="rId3" Type="http://schemas.openxmlformats.org/officeDocument/2006/relationships/image" Target="../media/image30.jpeg"/><Relationship Id="rId21" Type="http://schemas.openxmlformats.org/officeDocument/2006/relationships/image" Target="../media/image48.pn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17" Type="http://schemas.openxmlformats.org/officeDocument/2006/relationships/image" Target="../media/image44.jpeg"/><Relationship Id="rId2" Type="http://schemas.openxmlformats.org/officeDocument/2006/relationships/image" Target="../media/image29.jpeg"/><Relationship Id="rId16" Type="http://schemas.openxmlformats.org/officeDocument/2006/relationships/image" Target="../media/image43.jpe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5" Type="http://schemas.openxmlformats.org/officeDocument/2006/relationships/image" Target="../media/image42.jpeg"/><Relationship Id="rId23" Type="http://schemas.openxmlformats.org/officeDocument/2006/relationships/image" Target="../media/image50.png"/><Relationship Id="rId10" Type="http://schemas.openxmlformats.org/officeDocument/2006/relationships/image" Target="../media/image37.jpeg"/><Relationship Id="rId19" Type="http://schemas.openxmlformats.org/officeDocument/2006/relationships/image" Target="../media/image46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Relationship Id="rId22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5594" y="1719617"/>
            <a:ext cx="8652681" cy="192433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цифровых образовательных ресурсов при работе с детьми с ОВ на дистанционном </a:t>
            </a:r>
            <a:r>
              <a:rPr lang="ru-RU" sz="32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обучении» </a:t>
            </a:r>
            <a:endParaRPr lang="ru-RU" sz="32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36777" y="4203511"/>
            <a:ext cx="4544704" cy="1937982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 дополнительного образования объединения «Удивительный мир» 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Шангараева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Чулпан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Альнуровна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3457" y="354842"/>
            <a:ext cx="87072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БЮДЖЕТНОЕ УЧРЕЖДЕНИЕ                            ДОПОЛНИТЕЛЬНОГО ОБРАЗОВАНИЯ «ЦЕНТР ДЕТСКОГО ТВОРЧЕСТВА» ВАХИТОВСКОГО РАЙОНА Г. КАЗАНИ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36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8" y="723331"/>
            <a:ext cx="10167582" cy="5841242"/>
          </a:xfrm>
        </p:spPr>
        <p:txBody>
          <a:bodyPr>
            <a:normAutofit fontScale="92500"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Пандемия вирусной инфекции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(COVID-19)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самым неожиданным образом всколыхнула педагогическое сообщество, поставив перед нами задачу быстрой перестройки всего учебного процесса. Традиционные методы контактного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обучения стали недоступны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Специалисты работающие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детьми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ОВ остро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понимают, что любой простой в их работе неизбежно приведет к распаду сформированных умений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навыков.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данной ситуации выбор переходить или не переходить на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дистанционное обучение не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стоял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 обязаны поддержать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 их родителей и продолжить коррекционную работу в том формате, который предлагает нам условие карантина.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дистанционного обучения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есть свои минусы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Главный из которых – не все педагоги владеют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дистанционным инструментарием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алгоритмом работы онлайн. Именно поэтому в поддержке и научно-методическом сопровождении нуждаются не только дети и родители, впервые столкнувшиеся с такой формой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обучения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но и педагоги, большинству из которых также не хватает опыта организации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обучения в дистанционном формате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Дистанционное обучение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теперь рассматривается не как проблема, а как задача, у которой есть решение.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моём случае решением были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социальная сеть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а также задания публиковались на сайте нашего центра.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Задания отправлялись в виде мастер-класса с подробной инструкцией по изготовлению поделок.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23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7" y="559557"/>
            <a:ext cx="11136571" cy="5977721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Сложно проводить занятия с детьми с ТМНР (тяжелые множественные нарушения развития, с нарушением эмоциональной-волевой сферы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особенно дети с РАС 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расстройство аутистического спектра))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таких случаях без активной помощи родителей занятия невозможны. Родитель становится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тьютором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нашим незаменимым помощником, 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«руками»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педагога по ту сторону экрана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Я благодарна родителям моих учеников за то, что они с пониманием отнеслись  к сложившейся ситуации.</a:t>
            </a:r>
          </a:p>
          <a:p>
            <a:pPr marL="0" indent="457200" algn="just">
              <a:spcBef>
                <a:spcPts val="0"/>
              </a:spcBef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Мне с родителями учащихся моего объединения «Удивительный мир» , можно сказать повезло. Каждый родитель ответственно помогал своему ребёнку выполнять задания, а также никто не забывал присылать фотографии процесса выполнения работы и готовых поделок.</a:t>
            </a:r>
          </a:p>
          <a:p>
            <a:pPr marL="0" indent="457200" algn="just">
              <a:spcBef>
                <a:spcPts val="0"/>
              </a:spcBef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следующих слайдах Вы увидите фотографии учащихся присланные во время карантина.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дом\Desktop\люди-белизны-бизнесмена-3d-с-ограниченными-возможностями-работник-259756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026" y="4292224"/>
            <a:ext cx="2977107" cy="223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73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262" y="559557"/>
            <a:ext cx="8345955" cy="500872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mognotak.ru/wp-content/uploads/2018/03/vesennie_podelky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794"/>
            <a:ext cx="2397021" cy="179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mognotak.ru/wp-content/uploads/2018/03/vesennie_podelky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021" y="408675"/>
            <a:ext cx="2397023" cy="179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mognotak.ru/wp-content/uploads/2018/03/vesennie_podelky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863" y="21147"/>
            <a:ext cx="2395725" cy="179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mognotak.ru/wp-content/uploads/2018/03/vesennie_podelky1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588" y="477851"/>
            <a:ext cx="2304679" cy="172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mognotak.ru/wp-content/uploads/2018/03/vesennie_podelky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329" y="43325"/>
            <a:ext cx="2589671" cy="17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38158"/>
            <a:ext cx="3179930" cy="245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907" y="4120732"/>
            <a:ext cx="3002506" cy="254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413" y="2938158"/>
            <a:ext cx="3326532" cy="245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945" y="3124614"/>
            <a:ext cx="2837055" cy="3538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6854" y="2204295"/>
            <a:ext cx="10699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 –класс по изготовлению «Объёмного весеннего букета.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фотографиях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Леонелла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Шмакова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15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300251"/>
            <a:ext cx="8386898" cy="637350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>
                <a:latin typeface="Times New Roman" pitchFamily="18" charset="0"/>
                <a:cs typeface="Times New Roman" pitchFamily="18" charset="0"/>
              </a:rPr>
            </a:b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7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Admin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17" y="193192"/>
            <a:ext cx="2470968" cy="1330082"/>
          </a:xfrm>
          <a:prstGeom prst="rect">
            <a:avLst/>
          </a:prstGeom>
          <a:noFill/>
        </p:spPr>
      </p:pic>
      <p:pic>
        <p:nvPicPr>
          <p:cNvPr id="5" name="Picture 4" descr="C:\Users\Admin\Desktop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5735" y="448823"/>
            <a:ext cx="2457564" cy="1209304"/>
          </a:xfrm>
          <a:prstGeom prst="rect">
            <a:avLst/>
          </a:prstGeom>
          <a:noFill/>
        </p:spPr>
      </p:pic>
      <p:pic>
        <p:nvPicPr>
          <p:cNvPr id="7" name="Picture 1" descr="C:\Users\Admin\Desktop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1553" y="102774"/>
            <a:ext cx="2149306" cy="1157935"/>
          </a:xfrm>
          <a:prstGeom prst="rect">
            <a:avLst/>
          </a:prstGeom>
          <a:noFill/>
        </p:spPr>
      </p:pic>
      <p:pic>
        <p:nvPicPr>
          <p:cNvPr id="8" name="Picture 2" descr="C:\Users\Admin\Desktop\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70040" y="332836"/>
            <a:ext cx="2251881" cy="1325291"/>
          </a:xfrm>
          <a:prstGeom prst="rect">
            <a:avLst/>
          </a:prstGeom>
          <a:noFill/>
        </p:spPr>
      </p:pic>
      <p:pic>
        <p:nvPicPr>
          <p:cNvPr id="9" name="Picture 2" descr="C:\Users\Admin\Desktop\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58401" y="102774"/>
            <a:ext cx="2133600" cy="1251786"/>
          </a:xfrm>
          <a:prstGeom prst="rect">
            <a:avLst/>
          </a:prstGeom>
          <a:noFill/>
        </p:spPr>
      </p:pic>
      <p:pic>
        <p:nvPicPr>
          <p:cNvPr id="4098" name="Picture 2" descr="C:\Users\дом\Desktop\ДИСТАНЦИОННОЕ ОБУЧЕНИЕ\6 Мастер- классы и расписание\Артур- Альберт\Мустафины Артур и Альберт ОТкрытка - Солнышко и Цветок гвоздика Объед.Удивит.мир 4г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175" y="3883716"/>
            <a:ext cx="1746190" cy="254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7" y="3883716"/>
            <a:ext cx="1582417" cy="254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299" y="4461551"/>
            <a:ext cx="3372800" cy="1894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76298" y="3723388"/>
            <a:ext cx="1894565" cy="337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536" y="1897038"/>
            <a:ext cx="11437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Мастер-класс: «Как легко нарисовать гвоздику» .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фотографиях  Артур Мустафин и Альберт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устафин.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24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mognotak.ru/wp-content/uploads/2018/03/vesennie_podelky1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851"/>
            <a:ext cx="2171071" cy="211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mognotak.ru/wp-content/uploads/2018/03/vesennie_podelky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673" y="139150"/>
            <a:ext cx="2634457" cy="136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mognotak.ru/wp-content/uploads/2018/03/vesennie_podelky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73703" y="724779"/>
            <a:ext cx="2560656" cy="138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mognotak.ru/wp-content/uploads/2018/03/vesennie_podelky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735" y="426843"/>
            <a:ext cx="2320139" cy="215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mognotak.ru/wp-content/uploads/2018/03/vesennie_podelky3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2700" y="0"/>
            <a:ext cx="3179300" cy="18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дом\Desktop\ДИСТАНЦИОННОЕ ОБУЧЕНИЕ\1 Мастер классы и расписание\Карина\ТЮШИНА КАРИНА -УД.МИР  (ПТИЧКА) (2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3" y="3731849"/>
            <a:ext cx="1705970" cy="303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ом\Desktop\ДИСТАНЦИОННОЕ ОБУЧЕНИЕ\1 Мастер классы и расписание\Карина\ТЮШИНА КАРИНА -УД.МИР  (ПТИЧКА) (3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673" y="3731849"/>
            <a:ext cx="1996541" cy="304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ом\Desktop\ДИСТАНЦИОННОЕ ОБУЧЕНИЕ\1 Мастер классы и расписание\Карина\ТЮШИНА КАРИНА -УД.МИР  (ПТИЧКА) (4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567" y="4095979"/>
            <a:ext cx="4285307" cy="241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ом\Desktop\ДИСТАНЦИОННОЕ ОБУЧЕНИЕ\1 Мастер классы и расписание\Карина\ТЮШИНА КАРИНА -УД.МИР  (ПТИЧКА) (6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648" y="2228110"/>
            <a:ext cx="2920621" cy="448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86603" y="3289110"/>
            <a:ext cx="9210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 –класс по изготовлению «Птички». На фотографиях Карина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Тюшина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10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s6.livemaster.ru/storage/94/a4/b6983aa40e78db6a9fa7512064z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" y="333238"/>
            <a:ext cx="1511933" cy="127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cs6.livemaster.ru/storage/0f/e8/aa089daaf34610826364c276e3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995" y="283389"/>
            <a:ext cx="1854805" cy="139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cs6.livemaster.ru/storage/13/72/56d0bd2da267dcd69ef9338b882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514" y="261033"/>
            <a:ext cx="1946306" cy="141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cs6.livemaster.ru/storage/08/fc/72299f33daeb2add69f33c46d4t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143" y="260214"/>
            <a:ext cx="1884613" cy="141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Делаем с детьми панно «Ёжик», фото №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430" y="251647"/>
            <a:ext cx="1940245" cy="142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Делаем с детьми панно «Ёжик», фото №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582" y="244224"/>
            <a:ext cx="1789065" cy="131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cs6.livemaster.ru/storage/50/20/8def2ee1e2b588a0dcdbfdc370u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5061"/>
            <a:ext cx="2220099" cy="165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cs6.livemaster.ru/storage/76/ba/5da6830bbe19a78b7b2220e414o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957" y="1767991"/>
            <a:ext cx="2033685" cy="152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cs6.livemaster.ru/storage/93/4a/1ec83143b451147cd6e00e1c117m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624" y="1705061"/>
            <a:ext cx="2129782" cy="156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ом\Desktop\ёжик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291" y="1431247"/>
            <a:ext cx="378042" cy="18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дом\Desktop\ёжик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70331" y="1417339"/>
            <a:ext cx="636881" cy="26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дом\Desktop\ёжик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7860" y="1447671"/>
            <a:ext cx="609959" cy="20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дом\Desktop\ёжик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18" y="1447671"/>
            <a:ext cx="510738" cy="24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дом\Desktop\ёжик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249793" y="1417339"/>
            <a:ext cx="567065" cy="22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дом\Desktop\ёжик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062" y="1338554"/>
            <a:ext cx="451583" cy="21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дом\Desktop\ёжик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447" y="3073874"/>
            <a:ext cx="528275" cy="25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дом\Desktop\ёжик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066297" y="2962306"/>
            <a:ext cx="578367" cy="27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дом\Desktop\ёжик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042" y="2984915"/>
            <a:ext cx="530906" cy="25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дом\Desktop\ДИСТАНЦИОННОЕ ОБУЧЕНИЕ\3Мастер-классы  и расписание\Айгуль\Мухаметгалеева Айгуль Панно Ёжик Объед.Удивит мир  (4)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561" y="4033021"/>
            <a:ext cx="1989953" cy="265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ом\Desktop\ДИСТАНЦИОННОЕ ОБУЧЕНИЕ\3Мастер-классы  и расписание\Айгуль\Мухаметгалеева Айгуль Панно Ёжик Объед.Удивит мир  (3)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718" y="4041802"/>
            <a:ext cx="1944245" cy="259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ом\Desktop\ДИСТАНЦИОННОЕ ОБУЧЕНИЕ\3Мастер-классы  и расписание\Айгуль\Мухаметгалеева Айгуль Панно Ёжик Объед.Удивит мир  (1)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61" y="3989706"/>
            <a:ext cx="2022389" cy="269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ом\Desktop\ДИСТАНЦИОННОЕ ОБУЧЕНИЕ\3Мастер-классы  и расписание\Айгуль\Мухаметгалеева Айгуль Панно Ёжик Объед.Удивит мир  (2)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111" y="3237811"/>
            <a:ext cx="2551534" cy="348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27797" y="3293254"/>
            <a:ext cx="8777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 –класс по изготовлению панно «Ёжик из пластилина».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фотографиях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Айгуль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Мухаметгалеева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6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550" y="586855"/>
            <a:ext cx="9708612" cy="381677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мастер-классы каждому ребёнку я отправляла два раза в неделю. И в общей сложности каждый учащийся получил 16 мастер-классов за время дистанционного обучения.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готовых работ учащихся я также выставляла в группе моего объединения «Удивительный мир» в социальной сети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Учитывая, что пандемия быстро не отступит, что карантинные меры возможно повторятся, надо быть готовым к переходу на онлайн работу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будущем.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0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4" y="122830"/>
            <a:ext cx="9594375" cy="6387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7170" name="Picture 2" descr="C:\Users\дом\Desktop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186" y="470314"/>
            <a:ext cx="7915701" cy="59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48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419</TotalTime>
  <Words>88</Words>
  <Application>Microsoft Office PowerPoint</Application>
  <PresentationFormat>Широкоэкранный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Грань</vt:lpstr>
      <vt:lpstr>  «Использование цифровых образовательных ресурсов при работе с детьми с ОВ на дистанционном обучении»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приёма на работу и рабочее время</dc:title>
  <dc:creator>НАДЯ</dc:creator>
  <cp:lastModifiedBy>Катерина</cp:lastModifiedBy>
  <cp:revision>60</cp:revision>
  <dcterms:created xsi:type="dcterms:W3CDTF">2015-11-22T08:01:28Z</dcterms:created>
  <dcterms:modified xsi:type="dcterms:W3CDTF">2021-06-02T10:50:20Z</dcterms:modified>
</cp:coreProperties>
</file>